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3"/>
  </p:notesMasterIdLst>
  <p:sldIdLst>
    <p:sldId id="256" r:id="rId2"/>
  </p:sldIdLst>
  <p:sldSz cx="25199975" cy="35999738"/>
  <p:notesSz cx="6858000" cy="9144000"/>
  <p:embeddedFontLst>
    <p:embeddedFont>
      <p:font typeface="Amaranth" panose="020B0604020202020204" charset="0"/>
      <p:regular r:id="rId4"/>
      <p:bold r:id="rId5"/>
      <p:italic r:id="rId6"/>
      <p:boldItalic r:id="rId7"/>
    </p:embeddedFont>
    <p:embeddedFont>
      <p:font typeface="Titillium Web" panose="020B0604020202020204" charset="0"/>
      <p:regular r:id="rId8"/>
      <p:bold r:id="rId9"/>
      <p:italic r:id="rId10"/>
      <p:boldItalic r:id="rId11"/>
    </p:embeddedFont>
  </p:embeddedFontLst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fontAlgn="base">
      <a:spcBef>
        <a:spcPct val="0"/>
      </a:spcBef>
      <a:spcAft>
        <a:spcPct val="0"/>
      </a:spcAft>
      <a:defRPr sz="3383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6pPr>
    <a:lvl7pPr marL="2442793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7pPr>
    <a:lvl8pPr marL="2849924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8pPr>
    <a:lvl9pPr marL="3257057" algn="l" defTabSz="814264" rtl="0" eaLnBrk="1" latinLnBrk="0" hangingPunct="1">
      <a:defRPr sz="3383" kern="1200"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9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EFE3"/>
    <a:srgbClr val="009BD2"/>
    <a:srgbClr val="A9F9F5"/>
    <a:srgbClr val="CE5E02"/>
    <a:srgbClr val="FD8B2F"/>
    <a:srgbClr val="7250BF"/>
    <a:srgbClr val="A994D8"/>
    <a:srgbClr val="FDA55D"/>
    <a:srgbClr val="CC893E"/>
    <a:srgbClr val="039C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75" autoAdjust="0"/>
    <p:restoredTop sz="94660"/>
  </p:normalViewPr>
  <p:slideViewPr>
    <p:cSldViewPr>
      <p:cViewPr>
        <p:scale>
          <a:sx n="33" d="100"/>
          <a:sy n="33" d="100"/>
        </p:scale>
        <p:origin x="936" y="24"/>
      </p:cViewPr>
      <p:guideLst>
        <p:guide orient="horz" pos="11339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font" Target="fonts/font8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28850" y="685800"/>
            <a:ext cx="24003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1200"/>
            </a:lvl1pPr>
          </a:lstStyle>
          <a:p>
            <a:pPr>
              <a:defRPr/>
            </a:pPr>
            <a:fld id="{B95F3361-2405-48EE-818C-467D1C223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36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1pPr>
    <a:lvl2pPr marL="407133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2pPr>
    <a:lvl3pPr marL="814264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3pPr>
    <a:lvl4pPr marL="1221396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4pPr>
    <a:lvl5pPr marL="1628528" algn="l" rtl="0" eaLnBrk="0" fontAlgn="base" hangingPunct="0">
      <a:spcBef>
        <a:spcPct val="30000"/>
      </a:spcBef>
      <a:spcAft>
        <a:spcPct val="0"/>
      </a:spcAft>
      <a:defRPr sz="1069" kern="1200">
        <a:solidFill>
          <a:schemeClr val="tx1"/>
        </a:solidFill>
        <a:latin typeface="Arial"/>
        <a:ea typeface="+mn-ea"/>
        <a:cs typeface="+mn-cs"/>
      </a:defRPr>
    </a:lvl5pPr>
    <a:lvl6pPr marL="2035660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6pPr>
    <a:lvl7pPr marL="2442793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7pPr>
    <a:lvl8pPr marL="2849924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8pPr>
    <a:lvl9pPr marL="3257057" algn="l" defTabSz="814264" rtl="0" eaLnBrk="1" latinLnBrk="0" hangingPunct="1">
      <a:defRPr sz="10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  <a:lvl1pPr eaLnBrk="0" hangingPunct="0">
              <a:defRPr sz="3800">
                <a:solidFill>
                  <a:schemeClr val="tx1"/>
                </a:solidFill>
                <a:latin typeface="Arial"/>
              </a:defRPr>
            </a:lvl1pPr>
            <a:lvl2pPr marL="742950" indent="-285750" eaLnBrk="0" hangingPunct="0">
              <a:defRPr sz="3800">
                <a:solidFill>
                  <a:schemeClr val="tx1"/>
                </a:solidFill>
                <a:latin typeface="Arial"/>
              </a:defRPr>
            </a:lvl2pPr>
            <a:lvl3pPr marL="1143000" indent="-228600" eaLnBrk="0" hangingPunct="0">
              <a:defRPr sz="3800">
                <a:solidFill>
                  <a:schemeClr val="tx1"/>
                </a:solidFill>
                <a:latin typeface="Arial"/>
              </a:defRPr>
            </a:lvl3pPr>
            <a:lvl4pPr marL="1600200" indent="-228600" eaLnBrk="0" hangingPunct="0">
              <a:defRPr sz="3800">
                <a:solidFill>
                  <a:schemeClr val="tx1"/>
                </a:solidFill>
                <a:latin typeface="Arial"/>
              </a:defRPr>
            </a:lvl4pPr>
            <a:lvl5pPr marL="2057400" indent="-228600" eaLnBrk="0" hangingPunct="0">
              <a:defRPr sz="3800">
                <a:solidFill>
                  <a:schemeClr val="tx1"/>
                </a:solidFill>
                <a:latin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78EE7683-CAC2-4B7F-B858-28F016B0AEB9}" type="slidenum">
              <a:rPr lang="en-US" sz="1200" smtClean="0"/>
              <a:pPr eaLnBrk="1" hangingPunct="1"/>
              <a:t>1</a:t>
            </a:fld>
            <a:endParaRPr lang="en-US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363" y="11183949"/>
            <a:ext cx="21419250" cy="7715223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18" y="20399158"/>
            <a:ext cx="17640347" cy="9201322"/>
          </a:xfrm>
        </p:spPr>
        <p:txBody>
          <a:bodyPr/>
          <a:lstStyle>
            <a:defPPr>
              <a:defRPr kern="1200"/>
            </a:defPPr>
            <a:lvl1pPr marL="0" indent="0" algn="ctr">
              <a:buNone/>
              <a:defRPr/>
            </a:lvl1pPr>
            <a:lvl2pPr marL="187502" indent="0" algn="ctr">
              <a:buNone/>
              <a:defRPr/>
            </a:lvl2pPr>
            <a:lvl3pPr marL="375003" indent="0" algn="ctr">
              <a:buNone/>
              <a:defRPr/>
            </a:lvl3pPr>
            <a:lvl4pPr marL="562505" indent="0" algn="ctr">
              <a:buNone/>
              <a:defRPr/>
            </a:lvl4pPr>
            <a:lvl5pPr marL="750007" indent="0" algn="ctr">
              <a:buNone/>
              <a:defRPr/>
            </a:lvl5pPr>
            <a:lvl6pPr marL="937508" indent="0" algn="ctr">
              <a:buNone/>
              <a:defRPr/>
            </a:lvl6pPr>
            <a:lvl7pPr marL="1125010" indent="0" algn="ctr">
              <a:buNone/>
              <a:defRPr/>
            </a:lvl7pPr>
            <a:lvl8pPr marL="1312512" indent="0" algn="ctr">
              <a:buNone/>
              <a:defRPr/>
            </a:lvl8pPr>
            <a:lvl9pPr marL="150001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B043562-595C-41E0-A431-AB378AFFB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5256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11865ABB-973D-4162-96BF-63AD8AB82A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995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70166" y="1440962"/>
            <a:ext cx="5670176" cy="30718526"/>
          </a:xfrm>
        </p:spPr>
        <p:txBody>
          <a:bodyPr vert="eaVert"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9635" y="1440962"/>
            <a:ext cx="16923030" cy="30718526"/>
          </a:xfrm>
        </p:spPr>
        <p:txBody>
          <a:bodyPr vert="eaVert"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638E2FC5-3957-4F45-8892-8AA180862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26670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5" y="1440962"/>
            <a:ext cx="22680706" cy="5999957"/>
          </a:xfrm>
        </p:spPr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</a:lstStyle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4FA04B66-8F62-42BD-B0EA-2923AA341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588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E844B6AF-379B-4B34-AAC6-97D3032A49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6152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624" y="23133516"/>
            <a:ext cx="21420160" cy="7149253"/>
          </a:xfrm>
        </p:spPr>
        <p:txBody>
          <a:bodyPr anchor="t"/>
          <a:lstStyle>
            <a:defPPr>
              <a:defRPr kern="1200"/>
            </a:defPPr>
            <a:lvl1pPr algn="l">
              <a:defRPr sz="164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624" y="15258572"/>
            <a:ext cx="21420160" cy="7874942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820"/>
            </a:lvl1pPr>
            <a:lvl2pPr marL="187502" indent="0">
              <a:buNone/>
              <a:defRPr sz="738"/>
            </a:lvl2pPr>
            <a:lvl3pPr marL="375003" indent="0">
              <a:buNone/>
              <a:defRPr sz="656"/>
            </a:lvl3pPr>
            <a:lvl4pPr marL="562505" indent="0">
              <a:buNone/>
              <a:defRPr sz="574"/>
            </a:lvl4pPr>
            <a:lvl5pPr marL="750007" indent="0">
              <a:buNone/>
              <a:defRPr sz="574"/>
            </a:lvl5pPr>
            <a:lvl6pPr marL="937508" indent="0">
              <a:buNone/>
              <a:defRPr sz="574"/>
            </a:lvl6pPr>
            <a:lvl7pPr marL="1125010" indent="0">
              <a:buNone/>
              <a:defRPr sz="574"/>
            </a:lvl7pPr>
            <a:lvl8pPr marL="1312512" indent="0">
              <a:buNone/>
              <a:defRPr sz="574"/>
            </a:lvl8pPr>
            <a:lvl9pPr marL="1500013" indent="0">
              <a:buNone/>
              <a:defRPr sz="57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B44BFBC0-7F94-4CE5-A00D-18BE726F28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1591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9638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43742" y="8399247"/>
            <a:ext cx="11296603" cy="23760244"/>
          </a:xfrm>
        </p:spPr>
        <p:txBody>
          <a:bodyPr/>
          <a:lstStyle>
            <a:defPPr>
              <a:defRPr kern="1200"/>
            </a:defPPr>
            <a:lvl1pPr>
              <a:defRPr sz="1148"/>
            </a:lvl1pPr>
            <a:lvl2pPr>
              <a:defRPr sz="984"/>
            </a:lvl2pPr>
            <a:lvl3pPr>
              <a:defRPr sz="820"/>
            </a:lvl3pPr>
            <a:lvl4pPr>
              <a:defRPr sz="738"/>
            </a:lvl4pPr>
            <a:lvl5pPr>
              <a:defRPr sz="738"/>
            </a:lvl5pPr>
            <a:lvl6pPr>
              <a:defRPr sz="738"/>
            </a:lvl6pPr>
            <a:lvl7pPr>
              <a:defRPr sz="738"/>
            </a:lvl7pPr>
            <a:lvl8pPr>
              <a:defRPr sz="738"/>
            </a:lvl8pPr>
            <a:lvl9pPr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DF645C6-96DC-4F21-9A48-95AFF68A5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54793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34" y="8058972"/>
            <a:ext cx="11134364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34" y="11416584"/>
            <a:ext cx="11134364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423" y="8058972"/>
            <a:ext cx="11138923" cy="3357613"/>
          </a:xfrm>
        </p:spPr>
        <p:txBody>
          <a:bodyPr anchor="b"/>
          <a:lstStyle>
            <a:defPPr>
              <a:defRPr kern="1200"/>
            </a:defPPr>
            <a:lvl1pPr marL="0" indent="0">
              <a:buNone/>
              <a:defRPr sz="984" b="1"/>
            </a:lvl1pPr>
            <a:lvl2pPr marL="187502" indent="0">
              <a:buNone/>
              <a:defRPr sz="820" b="1"/>
            </a:lvl2pPr>
            <a:lvl3pPr marL="375003" indent="0">
              <a:buNone/>
              <a:defRPr sz="738" b="1"/>
            </a:lvl3pPr>
            <a:lvl4pPr marL="562505" indent="0">
              <a:buNone/>
              <a:defRPr sz="656" b="1"/>
            </a:lvl4pPr>
            <a:lvl5pPr marL="750007" indent="0">
              <a:buNone/>
              <a:defRPr sz="656" b="1"/>
            </a:lvl5pPr>
            <a:lvl6pPr marL="937508" indent="0">
              <a:buNone/>
              <a:defRPr sz="656" b="1"/>
            </a:lvl6pPr>
            <a:lvl7pPr marL="1125010" indent="0">
              <a:buNone/>
              <a:defRPr sz="656" b="1"/>
            </a:lvl7pPr>
            <a:lvl8pPr marL="1312512" indent="0">
              <a:buNone/>
              <a:defRPr sz="656" b="1"/>
            </a:lvl8pPr>
            <a:lvl9pPr marL="1500013" indent="0">
              <a:buNone/>
              <a:defRPr sz="65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423" y="11416584"/>
            <a:ext cx="11138923" cy="20741169"/>
          </a:xfrm>
        </p:spPr>
        <p:txBody>
          <a:bodyPr/>
          <a:lstStyle>
            <a:defPPr>
              <a:defRPr kern="1200"/>
            </a:defPPr>
            <a:lvl1pPr>
              <a:defRPr sz="984"/>
            </a:lvl1pPr>
            <a:lvl2pPr>
              <a:defRPr sz="820"/>
            </a:lvl2pPr>
            <a:lvl3pPr>
              <a:defRPr sz="738"/>
            </a:lvl3pPr>
            <a:lvl4pPr>
              <a:defRPr sz="656"/>
            </a:lvl4pPr>
            <a:lvl5pPr>
              <a:defRPr sz="656"/>
            </a:lvl5pPr>
            <a:lvl6pPr>
              <a:defRPr sz="656"/>
            </a:lvl6pPr>
            <a:lvl7pPr>
              <a:defRPr sz="656"/>
            </a:lvl7pPr>
            <a:lvl8pPr>
              <a:defRPr sz="656"/>
            </a:lvl8pPr>
            <a:lvl9pPr>
              <a:defRPr sz="65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C2B12CE4-144C-4A27-8B3F-7EB79E6B2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236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/>
            </a:def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F1FAA83-0A80-48DF-A2A9-D01CE04D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789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8203DA95-0AAE-48A7-9DEF-F9FD3932C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86203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37" y="1434018"/>
            <a:ext cx="8290617" cy="6098916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2858" y="1434018"/>
            <a:ext cx="14087485" cy="30723736"/>
          </a:xfrm>
        </p:spPr>
        <p:txBody>
          <a:bodyPr/>
          <a:lstStyle>
            <a:defPPr>
              <a:defRPr kern="1200"/>
            </a:defPPr>
            <a:lvl1pPr>
              <a:defRPr sz="1312"/>
            </a:lvl1pPr>
            <a:lvl2pPr>
              <a:defRPr sz="1148"/>
            </a:lvl2pPr>
            <a:lvl3pPr>
              <a:defRPr sz="984"/>
            </a:lvl3pPr>
            <a:lvl4pPr>
              <a:defRPr sz="820"/>
            </a:lvl4pPr>
            <a:lvl5pPr>
              <a:defRPr sz="820"/>
            </a:lvl5pPr>
            <a:lvl6pPr>
              <a:defRPr sz="820"/>
            </a:lvl6pPr>
            <a:lvl7pPr>
              <a:defRPr sz="820"/>
            </a:lvl7pPr>
            <a:lvl8pPr>
              <a:defRPr sz="820"/>
            </a:lvl8pPr>
            <a:lvl9pPr>
              <a:defRPr sz="8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37" y="7532932"/>
            <a:ext cx="8290617" cy="2462482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D77038B2-2801-40BE-BC48-C628781FF4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301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9188" y="25199471"/>
            <a:ext cx="15120168" cy="2975673"/>
          </a:xfrm>
        </p:spPr>
        <p:txBody>
          <a:bodyPr anchor="b"/>
          <a:lstStyle>
            <a:defPPr>
              <a:defRPr kern="1200"/>
            </a:defPPr>
            <a:lvl1pPr algn="l">
              <a:defRPr sz="82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39188" y="3216993"/>
            <a:ext cx="15120168" cy="21598800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1312"/>
            </a:lvl1pPr>
            <a:lvl2pPr marL="187502" indent="0">
              <a:buNone/>
              <a:defRPr sz="1148"/>
            </a:lvl2pPr>
            <a:lvl3pPr marL="375003" indent="0">
              <a:buNone/>
              <a:defRPr sz="984"/>
            </a:lvl3pPr>
            <a:lvl4pPr marL="562505" indent="0">
              <a:buNone/>
              <a:defRPr sz="820"/>
            </a:lvl4pPr>
            <a:lvl5pPr marL="750007" indent="0">
              <a:buNone/>
              <a:defRPr sz="820"/>
            </a:lvl5pPr>
            <a:lvl6pPr marL="937508" indent="0">
              <a:buNone/>
              <a:defRPr sz="820"/>
            </a:lvl6pPr>
            <a:lvl7pPr marL="1125010" indent="0">
              <a:buNone/>
              <a:defRPr sz="820"/>
            </a:lvl7pPr>
            <a:lvl8pPr marL="1312512" indent="0">
              <a:buNone/>
              <a:defRPr sz="820"/>
            </a:lvl8pPr>
            <a:lvl9pPr marL="1500013" indent="0">
              <a:buNone/>
              <a:defRPr sz="82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9188" y="28175145"/>
            <a:ext cx="15120168" cy="4223927"/>
          </a:xfrm>
        </p:spPr>
        <p:txBody>
          <a:bodyPr/>
          <a:lstStyle>
            <a:defPPr>
              <a:defRPr kern="1200"/>
            </a:defPPr>
            <a:lvl1pPr marL="0" indent="0">
              <a:buNone/>
              <a:defRPr sz="574"/>
            </a:lvl1pPr>
            <a:lvl2pPr marL="187502" indent="0">
              <a:buNone/>
              <a:defRPr sz="492"/>
            </a:lvl2pPr>
            <a:lvl3pPr marL="375003" indent="0">
              <a:buNone/>
              <a:defRPr sz="410"/>
            </a:lvl3pPr>
            <a:lvl4pPr marL="562505" indent="0">
              <a:buNone/>
              <a:defRPr sz="369"/>
            </a:lvl4pPr>
            <a:lvl5pPr marL="750007" indent="0">
              <a:buNone/>
              <a:defRPr sz="369"/>
            </a:lvl5pPr>
            <a:lvl6pPr marL="937508" indent="0">
              <a:buNone/>
              <a:defRPr sz="369"/>
            </a:lvl6pPr>
            <a:lvl7pPr marL="1125010" indent="0">
              <a:buNone/>
              <a:defRPr sz="369"/>
            </a:lvl7pPr>
            <a:lvl8pPr marL="1312512" indent="0">
              <a:buNone/>
              <a:defRPr sz="369"/>
            </a:lvl8pPr>
            <a:lvl9pPr marL="1500013" indent="0">
              <a:buNone/>
              <a:defRPr sz="3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defPPr>
              <a:defRPr kern="1200"/>
            </a:defPPr>
            <a:lvl1pPr>
              <a:defRPr/>
            </a:lvl1pPr>
          </a:lstStyle>
          <a:p>
            <a:pPr>
              <a:defRPr/>
            </a:pPr>
            <a:fld id="{700A3960-9A0E-4A4A-BE72-10B88343D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0283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9635" y="1440962"/>
            <a:ext cx="22680706" cy="5999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9635" y="8399247"/>
            <a:ext cx="22680706" cy="23760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9638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628" y="32784484"/>
            <a:ext cx="7980722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>
              <a:defRPr sz="2912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59622" y="32784484"/>
            <a:ext cx="5880723" cy="2499982"/>
          </a:xfrm>
          <a:prstGeom prst="rect">
            <a:avLst/>
          </a:prstGeom>
          <a:noFill/>
          <a:ln>
            <a:noFill/>
          </a:ln>
        </p:spPr>
        <p:txBody>
          <a:bodyPr vert="horz" wrap="square" lIns="470207" tIns="235104" rIns="470207" bIns="235104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>
              <a:defRPr sz="2912" smtClean="0"/>
            </a:lvl1pPr>
          </a:lstStyle>
          <a:p>
            <a:pPr>
              <a:defRPr/>
            </a:pPr>
            <a:fld id="{2839560C-692A-406E-AC47-35009443A5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/>
  <p:txStyles>
    <p:titleStyle>
      <a:defPPr>
        <a:defRPr kern="1200"/>
      </a:defPPr>
      <a:lvl1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+mj-lt"/>
          <a:ea typeface="+mj-ea"/>
          <a:cs typeface="+mj-cs"/>
        </a:defRPr>
      </a:lvl1pPr>
      <a:lvl2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2pPr>
      <a:lvl3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3pPr>
      <a:lvl4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4pPr>
      <a:lvl5pPr algn="ctr" defTabSz="1929054" rtl="0" eaLnBrk="0" fontAlgn="base" hangingPunct="0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5pPr>
      <a:lvl6pPr marL="187502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6pPr>
      <a:lvl7pPr marL="375003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7pPr>
      <a:lvl8pPr marL="562505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8pPr>
      <a:lvl9pPr marL="750007" algn="ctr" defTabSz="1929054" rtl="0" fontAlgn="base">
        <a:spcBef>
          <a:spcPct val="0"/>
        </a:spcBef>
        <a:spcAft>
          <a:spcPct val="0"/>
        </a:spcAft>
        <a:defRPr sz="9310">
          <a:solidFill>
            <a:schemeClr val="tx2"/>
          </a:solidFill>
          <a:latin typeface="Arial"/>
        </a:defRPr>
      </a:lvl9pPr>
    </p:titleStyle>
    <p:bodyStyle>
      <a:defPPr>
        <a:defRPr kern="1200"/>
      </a:defPPr>
      <a:lvl1pPr marL="722663" indent="-722663" algn="l" defTabSz="1929054" rtl="0" eaLnBrk="0" fontAlgn="base" hangingPunct="0">
        <a:spcBef>
          <a:spcPct val="20000"/>
        </a:spcBef>
        <a:spcAft>
          <a:spcPct val="0"/>
        </a:spcAft>
        <a:buChar char="•"/>
        <a:defRPr sz="6766">
          <a:solidFill>
            <a:schemeClr val="tx1"/>
          </a:solidFill>
          <a:latin typeface="+mn-lt"/>
          <a:ea typeface="+mn-ea"/>
          <a:cs typeface="+mn-cs"/>
        </a:defRPr>
      </a:lvl1pPr>
      <a:lvl2pPr marL="1567722" indent="-603522" algn="l" defTabSz="1929054" rtl="0" eaLnBrk="0" fontAlgn="base" hangingPunct="0">
        <a:spcBef>
          <a:spcPct val="20000"/>
        </a:spcBef>
        <a:spcAft>
          <a:spcPct val="0"/>
        </a:spcAft>
        <a:buChar char="–"/>
        <a:defRPr sz="5906">
          <a:solidFill>
            <a:schemeClr val="tx1"/>
          </a:solidFill>
          <a:latin typeface="+mn-lt"/>
        </a:defRPr>
      </a:lvl2pPr>
      <a:lvl3pPr marL="2409527" indent="-480472" algn="l" defTabSz="1929054" rtl="0" eaLnBrk="0" fontAlgn="base" hangingPunct="0">
        <a:spcBef>
          <a:spcPct val="20000"/>
        </a:spcBef>
        <a:spcAft>
          <a:spcPct val="0"/>
        </a:spcAft>
        <a:buChar char="•"/>
        <a:defRPr sz="5086">
          <a:solidFill>
            <a:schemeClr val="tx1"/>
          </a:solidFill>
          <a:latin typeface="+mn-lt"/>
        </a:defRPr>
      </a:lvl3pPr>
      <a:lvl4pPr marL="3374379" indent="-481124" algn="l" defTabSz="1929054" rtl="0" eaLnBrk="0" fontAlgn="base" hangingPunct="0">
        <a:spcBef>
          <a:spcPct val="20000"/>
        </a:spcBef>
        <a:spcAft>
          <a:spcPct val="0"/>
        </a:spcAft>
        <a:buChar char="–"/>
        <a:defRPr sz="4224">
          <a:solidFill>
            <a:schemeClr val="tx1"/>
          </a:solidFill>
          <a:latin typeface="+mn-lt"/>
        </a:defRPr>
      </a:lvl4pPr>
      <a:lvl5pPr marL="4339881" indent="-482427" algn="l" defTabSz="1929054" rtl="0" eaLnBrk="0" fontAlgn="base" hangingPunct="0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5pPr>
      <a:lvl6pPr marL="4527383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6pPr>
      <a:lvl7pPr marL="4714885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7pPr>
      <a:lvl8pPr marL="4902386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8pPr>
      <a:lvl9pPr marL="5089888" indent="-482427" algn="l" defTabSz="1929054" rtl="0" fontAlgn="base">
        <a:spcBef>
          <a:spcPct val="20000"/>
        </a:spcBef>
        <a:spcAft>
          <a:spcPct val="0"/>
        </a:spcAft>
        <a:buChar char="»"/>
        <a:defRPr sz="4224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1pPr>
      <a:lvl2pPr marL="18750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2pPr>
      <a:lvl3pPr marL="37500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3pPr>
      <a:lvl4pPr marL="562505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4pPr>
      <a:lvl5pPr marL="750007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5pPr>
      <a:lvl6pPr marL="937508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6pPr>
      <a:lvl7pPr marL="1125010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7pPr>
      <a:lvl8pPr marL="1312512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8pPr>
      <a:lvl9pPr marL="1500013" algn="l" defTabSz="375003" rtl="0" eaLnBrk="1" latinLnBrk="0" hangingPunct="1">
        <a:defRPr sz="7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5D5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13"/>
          <p:cNvSpPr txBox="1">
            <a:spLocks noChangeArrowheads="1"/>
          </p:cNvSpPr>
          <p:nvPr/>
        </p:nvSpPr>
        <p:spPr bwMode="auto">
          <a:xfrm>
            <a:off x="1017587" y="1934724"/>
            <a:ext cx="23241000" cy="4488395"/>
          </a:xfrm>
          <a:prstGeom prst="rect">
            <a:avLst/>
          </a:prstGeom>
          <a:solidFill>
            <a:srgbClr val="039C94"/>
          </a:solidFill>
          <a:ln w="60325" cap="flat">
            <a:solidFill>
              <a:srgbClr val="11EFE3"/>
            </a:solidFill>
            <a:miter lim="800000"/>
          </a:ln>
        </p:spPr>
        <p:txBody>
          <a:bodyPr vert="horz" wrap="square" lIns="154276" tIns="77138" rIns="154276" bIns="77138" anchor="ctr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2pPr>
            <a:lvl3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3pPr>
            <a:lvl4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4pPr>
            <a:lvl5pPr algn="ctr" defTabSz="3762375" rtl="0" eaLnBrk="0" fontAlgn="base" hangingPunct="0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5pPr>
            <a:lvl6pPr marL="4572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6pPr>
            <a:lvl7pPr marL="9144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7pPr>
            <a:lvl8pPr marL="13716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8pPr>
            <a:lvl9pPr marL="1828800" algn="ctr" defTabSz="3762375" rtl="0" fontAlgn="base">
              <a:spcBef>
                <a:spcPct val="0"/>
              </a:spcBef>
              <a:spcAft>
                <a:spcPct val="0"/>
              </a:spcAft>
              <a:defRPr sz="18200">
                <a:solidFill>
                  <a:schemeClr val="tx2"/>
                </a:solidFill>
                <a:latin typeface="Arial"/>
              </a:defRPr>
            </a:lvl9pPr>
          </a:lstStyle>
          <a:p>
            <a:pPr eaLnBrk="1" hangingPunct="1"/>
            <a:endParaRPr lang="en-US" sz="1968" i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61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4335318" y="4685412"/>
            <a:ext cx="16319140" cy="412020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Add Author</a:t>
            </a:r>
            <a:r>
              <a:rPr lang="sr-Latn-RS" sz="2333" dirty="0">
                <a:solidFill>
                  <a:schemeClr val="bg1"/>
                </a:solidFill>
                <a:latin typeface="Titillium Web" panose="00000500000000000000" pitchFamily="2" charset="0"/>
              </a:rPr>
              <a:t>s </a:t>
            </a:r>
            <a:endParaRPr lang="en-US" sz="2333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24D4BC5-5256-4C2E-B3FB-87EA69B63AF3}"/>
              </a:ext>
            </a:extLst>
          </p:cNvPr>
          <p:cNvSpPr/>
          <p:nvPr/>
        </p:nvSpPr>
        <p:spPr>
          <a:xfrm>
            <a:off x="1011916" y="7120607"/>
            <a:ext cx="23262769" cy="441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4EDA12B6-07B5-44F9-8F8B-E1BE66469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6798469"/>
            <a:ext cx="23262770" cy="902728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Background</a:t>
            </a:r>
          </a:p>
        </p:txBody>
      </p:sp>
      <p:sp>
        <p:nvSpPr>
          <p:cNvPr id="60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4979987" y="3234664"/>
            <a:ext cx="15029803" cy="1544784"/>
          </a:xfrm>
          <a:prstGeom prst="rect">
            <a:avLst/>
          </a:prstGeom>
        </p:spPr>
        <p:txBody>
          <a:bodyPr lIns="52498" tIns="26249" rIns="52498" bIns="26249"/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500" b="1" dirty="0">
                <a:solidFill>
                  <a:schemeClr val="bg1"/>
                </a:solidFill>
                <a:latin typeface="Amaranth" panose="02000503050000020004" pitchFamily="2" charset="0"/>
              </a:rPr>
              <a:t>Enter A Title</a:t>
            </a:r>
          </a:p>
        </p:txBody>
      </p:sp>
      <p:sp>
        <p:nvSpPr>
          <p:cNvPr id="24" name="Text Placeholder 16">
            <a:extLst>
              <a:ext uri="{FF2B5EF4-FFF2-40B4-BE49-F238E27FC236}">
                <a16:creationId xmlns:a16="http://schemas.microsoft.com/office/drawing/2014/main" id="{7917DA63-496B-42B4-A7A3-9F3183E4DD76}"/>
              </a:ext>
            </a:extLst>
          </p:cNvPr>
          <p:cNvSpPr txBox="1"/>
          <p:nvPr/>
        </p:nvSpPr>
        <p:spPr>
          <a:xfrm>
            <a:off x="4217987" y="5628318"/>
            <a:ext cx="16319140" cy="309556"/>
          </a:xfrm>
          <a:prstGeom prst="rect">
            <a:avLst/>
          </a:prstGeom>
        </p:spPr>
        <p:txBody>
          <a:bodyPr wrap="square" lIns="52498" tIns="26249" rIns="52498" bIns="26249">
            <a:spAutoFit/>
          </a:bodyPr>
          <a:lstStyle>
            <a:defPPr>
              <a:defRPr lang="en-US"/>
            </a:defPPr>
            <a:lvl1pPr marL="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19403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80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8212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76160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0199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6423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358277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552318" algn="l" defTabSz="4388077" rtl="0" eaLnBrk="1" latinLnBrk="0" hangingPunct="1">
              <a:defRPr sz="86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Add A</a:t>
            </a:r>
            <a:r>
              <a:rPr lang="sr-Latn-RS" sz="1667" dirty="0">
                <a:solidFill>
                  <a:schemeClr val="bg1"/>
                </a:solidFill>
                <a:latin typeface="Titillium Web" panose="00000500000000000000" pitchFamily="2" charset="0"/>
              </a:rPr>
              <a:t>filiations </a:t>
            </a:r>
            <a:endParaRPr lang="en-US" sz="1667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DD9B40-CCF2-4C72-961F-6261D11A4C57}"/>
              </a:ext>
            </a:extLst>
          </p:cNvPr>
          <p:cNvSpPr txBox="1"/>
          <p:nvPr/>
        </p:nvSpPr>
        <p:spPr>
          <a:xfrm>
            <a:off x="1334526" y="34106820"/>
            <a:ext cx="15990227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67" b="1" i="1" dirty="0"/>
              <a:t>Contact information of presenting author</a:t>
            </a:r>
            <a:endParaRPr lang="en-US" sz="2667" b="1" i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C6C375-4B98-4843-8EE6-4E3234758F27}"/>
              </a:ext>
            </a:extLst>
          </p:cNvPr>
          <p:cNvSpPr/>
          <p:nvPr/>
        </p:nvSpPr>
        <p:spPr>
          <a:xfrm>
            <a:off x="15190787" y="25443307"/>
            <a:ext cx="9056915" cy="7680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F251CF-F040-4CB4-A6BC-C44D0137A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145" y="11983247"/>
            <a:ext cx="23284540" cy="908324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Materials and Methods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4B5F60C-9E6F-4B23-A1A9-CAA17FE7F6DF}"/>
              </a:ext>
            </a:extLst>
          </p:cNvPr>
          <p:cNvSpPr/>
          <p:nvPr/>
        </p:nvSpPr>
        <p:spPr>
          <a:xfrm>
            <a:off x="1011917" y="17737461"/>
            <a:ext cx="23241000" cy="64658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6EB5AF9-1E77-49B2-B361-EEDE5D09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916" y="17085469"/>
            <a:ext cx="23240999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Results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0B8942A-5C75-4F48-9692-8640BA9BA5A9}"/>
              </a:ext>
            </a:extLst>
          </p:cNvPr>
          <p:cNvSpPr/>
          <p:nvPr/>
        </p:nvSpPr>
        <p:spPr>
          <a:xfrm>
            <a:off x="952273" y="25386035"/>
            <a:ext cx="13552714" cy="7737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2FA2B80-D9F1-49D7-BCE3-F7634FBA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387" y="24632280"/>
            <a:ext cx="13563600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Conclusion</a:t>
            </a:r>
            <a:r>
              <a:rPr lang="en-U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D2D9062-C916-4C33-ACF1-69425AF3A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0787" y="24632280"/>
            <a:ext cx="9056915" cy="811027"/>
          </a:xfrm>
          <a:prstGeom prst="rect">
            <a:avLst/>
          </a:prstGeom>
          <a:solidFill>
            <a:srgbClr val="FDA55D"/>
          </a:solidFill>
          <a:ln w="12700">
            <a:noFill/>
            <a:miter lim="800000"/>
          </a:ln>
        </p:spPr>
        <p:txBody>
          <a:bodyPr wrap="none" lIns="112495" tIns="29999" rIns="112495" bIns="28117" anchor="ctr" anchorCtr="0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 defTabSz="1928572">
              <a:defRPr/>
            </a:pPr>
            <a:r>
              <a:rPr lang="sr-Latn-RS" sz="4000" b="1" dirty="0">
                <a:solidFill>
                  <a:srgbClr val="7250BF"/>
                </a:solidFill>
                <a:effectLst/>
                <a:latin typeface="Amaranth" panose="02000503050000020004" pitchFamily="2" charset="0"/>
              </a:rPr>
              <a:t>Acknowledgements</a:t>
            </a:r>
            <a:endParaRPr lang="en-US" sz="4000" b="1" dirty="0">
              <a:solidFill>
                <a:srgbClr val="7250BF"/>
              </a:solidFill>
              <a:effectLst/>
              <a:latin typeface="Amaranth" panose="02000503050000020004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1BF1750-E759-42E8-8433-259D12CFF0B1}"/>
              </a:ext>
            </a:extLst>
          </p:cNvPr>
          <p:cNvCxnSpPr>
            <a:cxnSpLocks/>
          </p:cNvCxnSpPr>
          <p:nvPr/>
        </p:nvCxnSpPr>
        <p:spPr bwMode="auto">
          <a:xfrm>
            <a:off x="712787" y="1724222"/>
            <a:ext cx="23830885" cy="0"/>
          </a:xfrm>
          <a:prstGeom prst="line">
            <a:avLst/>
          </a:prstGeom>
          <a:ln w="47625">
            <a:solidFill>
              <a:srgbClr val="11EFE3"/>
            </a:solidFill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0D52F6E-8A2E-45B6-8205-A19450A5C448}"/>
              </a:ext>
            </a:extLst>
          </p:cNvPr>
          <p:cNvCxnSpPr>
            <a:cxnSpLocks/>
          </p:cNvCxnSpPr>
          <p:nvPr/>
        </p:nvCxnSpPr>
        <p:spPr bwMode="auto">
          <a:xfrm>
            <a:off x="577717" y="1584917"/>
            <a:ext cx="24108078" cy="696"/>
          </a:xfrm>
          <a:prstGeom prst="line">
            <a:avLst/>
          </a:prstGeom>
          <a:ln w="47625">
            <a:solidFill>
              <a:srgbClr val="FD8B2F"/>
            </a:solidFill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7F6526-5030-4B24-A926-7763E265DEE9}"/>
              </a:ext>
            </a:extLst>
          </p:cNvPr>
          <p:cNvCxnSpPr>
            <a:cxnSpLocks/>
          </p:cNvCxnSpPr>
          <p:nvPr/>
        </p:nvCxnSpPr>
        <p:spPr bwMode="auto">
          <a:xfrm>
            <a:off x="712787" y="1485730"/>
            <a:ext cx="23973008" cy="0"/>
          </a:xfrm>
          <a:prstGeom prst="line">
            <a:avLst/>
          </a:prstGeom>
          <a:ln w="47625">
            <a:solidFill>
              <a:srgbClr val="7250BF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1451B47-252B-40F3-AD44-D33E95E0AC0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3" b="42004"/>
          <a:stretch/>
        </p:blipFill>
        <p:spPr>
          <a:xfrm flipH="1" flipV="1">
            <a:off x="23918209" y="25242"/>
            <a:ext cx="1250927" cy="233024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E55AB65-ABF9-454A-9858-28396887A675}"/>
              </a:ext>
            </a:extLst>
          </p:cNvPr>
          <p:cNvSpPr txBox="1"/>
          <p:nvPr/>
        </p:nvSpPr>
        <p:spPr>
          <a:xfrm>
            <a:off x="7586770" y="948259"/>
            <a:ext cx="1026114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500" b="1" dirty="0"/>
              <a:t>The 1st Regional </a:t>
            </a:r>
            <a:r>
              <a:rPr lang="en-US" sz="3500" b="1" dirty="0">
                <a:solidFill>
                  <a:srgbClr val="CE5E02"/>
                </a:solidFill>
              </a:rPr>
              <a:t>SDIR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009BD2"/>
                </a:solidFill>
              </a:rPr>
              <a:t>HDIR</a:t>
            </a:r>
            <a:r>
              <a:rPr lang="en-US" sz="3500" b="1" dirty="0"/>
              <a:t>-</a:t>
            </a:r>
            <a:r>
              <a:rPr lang="en-US" sz="3500" b="1" dirty="0">
                <a:solidFill>
                  <a:srgbClr val="7030A0"/>
                </a:solidFill>
              </a:rPr>
              <a:t>MOKAD</a:t>
            </a:r>
            <a:r>
              <a:rPr lang="en-US" sz="3500" b="1" dirty="0"/>
              <a:t> Congress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37F500-10B5-45D0-81C4-9250A3B2595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004"/>
          <a:stretch/>
        </p:blipFill>
        <p:spPr>
          <a:xfrm flipV="1">
            <a:off x="-104188" y="28240"/>
            <a:ext cx="1438714" cy="233024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286D81C-948A-4CC1-A7AB-85F6A14979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60" y="34992469"/>
            <a:ext cx="1155435" cy="811027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669AF35-8A4E-4C6E-9722-F9EBD8BCBD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8078" y="34992469"/>
            <a:ext cx="1155435" cy="811027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A6B53207-4495-4A94-B735-5DBCB12A35F2}"/>
              </a:ext>
            </a:extLst>
          </p:cNvPr>
          <p:cNvSpPr/>
          <p:nvPr/>
        </p:nvSpPr>
        <p:spPr>
          <a:xfrm>
            <a:off x="1017132" y="12858804"/>
            <a:ext cx="23262769" cy="36915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l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3937">
              <a:effectLst/>
              <a:latin typeface="+mj-lt"/>
            </a:endParaRPr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philosophicalseafoam|08-2022"/>
</p:tagLst>
</file>

<file path=ppt/theme/theme1.xml><?xml version="1.0" encoding="utf-8"?>
<a:theme xmlns:a="http://schemas.openxmlformats.org/drawingml/2006/main" name="Default Desig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7037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Amaranth</vt:lpstr>
      <vt:lpstr>Titillium Web</vt:lpstr>
      <vt:lpstr>Default Design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Milica</cp:lastModifiedBy>
  <cp:revision>67</cp:revision>
  <dcterms:modified xsi:type="dcterms:W3CDTF">2025-08-06T12:05:14Z</dcterms:modified>
  <cp:category>science research poster</cp:category>
</cp:coreProperties>
</file>